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B557-AD0A-4857-A568-B40150FBACA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C819-A1B4-4223-8B49-ADF6BD0AB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B557-AD0A-4857-A568-B40150FBACA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C819-A1B4-4223-8B49-ADF6BD0AB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B557-AD0A-4857-A568-B40150FBACA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C819-A1B4-4223-8B49-ADF6BD0AB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B557-AD0A-4857-A568-B40150FBACA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C819-A1B4-4223-8B49-ADF6BD0AB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B557-AD0A-4857-A568-B40150FBACA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C819-A1B4-4223-8B49-ADF6BD0AB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B557-AD0A-4857-A568-B40150FBACA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C819-A1B4-4223-8B49-ADF6BD0AB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B557-AD0A-4857-A568-B40150FBACA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C819-A1B4-4223-8B49-ADF6BD0AB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B557-AD0A-4857-A568-B40150FBACA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C819-A1B4-4223-8B49-ADF6BD0AB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B557-AD0A-4857-A568-B40150FBACA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C819-A1B4-4223-8B49-ADF6BD0AB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B557-AD0A-4857-A568-B40150FBACA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C819-A1B4-4223-8B49-ADF6BD0AB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B557-AD0A-4857-A568-B40150FBACA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0C819-A1B4-4223-8B49-ADF6BD0AB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FB557-AD0A-4857-A568-B40150FBACA9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0C819-A1B4-4223-8B49-ADF6BD0AB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1400" y="4876800"/>
            <a:ext cx="5562600" cy="917575"/>
          </a:xfrm>
        </p:spPr>
        <p:txBody>
          <a:bodyPr/>
          <a:lstStyle/>
          <a:p>
            <a:r>
              <a:rPr lang="en-US" dirty="0" smtClean="0"/>
              <a:t>My Senior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5943600"/>
            <a:ext cx="3352800" cy="533400"/>
          </a:xfrm>
        </p:spPr>
        <p:txBody>
          <a:bodyPr>
            <a:normAutofit lnSpcReduction="10000"/>
          </a:bodyPr>
          <a:lstStyle/>
          <a:p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Awards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Strengths and Weaknesses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</a:t>
            </a:r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Grades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After High </a:t>
            </a:r>
            <a:r>
              <a:rPr lang="en-US" dirty="0" smtClean="0"/>
              <a:t>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30</Words>
  <Application>Microsoft Office PowerPoint</Application>
  <PresentationFormat>On-screen Show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My Senior Presentation</vt:lpstr>
      <vt:lpstr>Purpose of Conference</vt:lpstr>
      <vt:lpstr>Who am I?</vt:lpstr>
      <vt:lpstr>Classes</vt:lpstr>
      <vt:lpstr>Accomplishments</vt:lpstr>
      <vt:lpstr>Academic Awards</vt:lpstr>
      <vt:lpstr>Strengths and Weaknesses</vt:lpstr>
      <vt:lpstr>My 9th Grades Goals</vt:lpstr>
      <vt:lpstr>Life After High School</vt:lpstr>
      <vt:lpstr>Community Service</vt:lpstr>
      <vt:lpstr>Career Goals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Senior Presentation</dc:title>
  <dc:creator>acevr0261</dc:creator>
  <cp:lastModifiedBy>flaughd</cp:lastModifiedBy>
  <cp:revision>3</cp:revision>
  <dcterms:created xsi:type="dcterms:W3CDTF">2011-12-07T17:29:20Z</dcterms:created>
  <dcterms:modified xsi:type="dcterms:W3CDTF">2012-02-09T17:43:31Z</dcterms:modified>
</cp:coreProperties>
</file>